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73B6-557D-4992-923A-DB590B97BB6B}" type="datetimeFigureOut">
              <a:rPr lang="th-TH" smtClean="0"/>
              <a:t>09/07/56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AC90-F2AD-43C8-B8F3-ADDE1FFE0A4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GVR logo</a:t>
            </a:r>
            <a:endParaRPr lang="th-TH" sz="3200" dirty="0"/>
          </a:p>
        </p:txBody>
      </p:sp>
      <p:pic>
        <p:nvPicPr>
          <p:cNvPr id="6" name="Content Placeholder 5" descr="GVR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2520280" cy="657378"/>
          </a:xfrm>
        </p:spPr>
      </p:pic>
      <p:pic>
        <p:nvPicPr>
          <p:cNvPr id="56" name="Picture 11" descr="ENDEAVOR_SINGLE_WHITE_LOW_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36712"/>
            <a:ext cx="1125596" cy="1832248"/>
          </a:xfrm>
          <a:prstGeom prst="rect">
            <a:avLst/>
          </a:prstGeom>
          <a:noFill/>
        </p:spPr>
      </p:pic>
      <p:pic>
        <p:nvPicPr>
          <p:cNvPr id="57" name="Picture 21" descr="Frontier High Hose Carbon Fib pers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1656184" cy="2224437"/>
          </a:xfrm>
          <a:prstGeom prst="rect">
            <a:avLst/>
          </a:prstGeom>
          <a:noFill/>
        </p:spPr>
      </p:pic>
      <p:pic>
        <p:nvPicPr>
          <p:cNvPr id="58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196752"/>
            <a:ext cx="1118338" cy="195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10" descr="Picture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052736"/>
            <a:ext cx="1275560" cy="22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" descr="FINAL_06"/>
          <p:cNvPicPr>
            <a:picLocks noChangeAspect="1" noChangeArrowheads="1"/>
          </p:cNvPicPr>
          <p:nvPr/>
        </p:nvPicPr>
        <p:blipFill>
          <a:blip r:embed="rId7" cstate="print"/>
          <a:srcRect l="1581"/>
          <a:stretch>
            <a:fillRect/>
          </a:stretch>
        </p:blipFill>
        <p:spPr bwMode="auto">
          <a:xfrm>
            <a:off x="323528" y="1196752"/>
            <a:ext cx="18134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2" descr="Endeavor du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501008"/>
            <a:ext cx="139288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 descr="ff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835696" y="3573016"/>
            <a:ext cx="1694092" cy="2016224"/>
          </a:xfrm>
          <a:prstGeom prst="rect">
            <a:avLst/>
          </a:prstGeom>
          <a:noFill/>
        </p:spPr>
      </p:pic>
      <p:pic>
        <p:nvPicPr>
          <p:cNvPr id="69" name="Picture 12" descr="DSC01119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3573016"/>
            <a:ext cx="1279422" cy="20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041" descr="E2Full_MAR_21_05_final_1Nozzle_colour_combos_500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3573016"/>
            <a:ext cx="1244374" cy="192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6" descr="Endeavor-du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3356992"/>
            <a:ext cx="1368152" cy="218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3" descr="Advantage-6hoses"/>
          <p:cNvPicPr>
            <a:picLocks noChangeAspect="1" noChangeArrowheads="1"/>
          </p:cNvPicPr>
          <p:nvPr/>
        </p:nvPicPr>
        <p:blipFill>
          <a:blip r:embed="rId13" cstate="print">
            <a:lum bright="6000"/>
          </a:blip>
          <a:srcRect/>
          <a:stretch>
            <a:fillRect/>
          </a:stretch>
        </p:blipFill>
        <p:spPr bwMode="auto">
          <a:xfrm>
            <a:off x="7668344" y="3429000"/>
            <a:ext cx="1248142" cy="19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 descr="Encore_Flex Fuel Silver_5grad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4157" y="1143000"/>
            <a:ext cx="147233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Veeder Root </a:t>
            </a:r>
            <a:endParaRPr lang="th-TH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82505" y="3861048"/>
            <a:ext cx="337367" cy="26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MR3head_1A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 l="9698" t="4477" r="6465" b="8955"/>
          <a:stretch>
            <a:fillRect/>
          </a:stretch>
        </p:blipFill>
        <p:spPr bwMode="auto">
          <a:xfrm>
            <a:off x="1907704" y="980728"/>
            <a:ext cx="1440160" cy="103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700-20SP2CXVR"/>
          <p:cNvPicPr>
            <a:picLocks noChangeAspect="1" noChangeArrowheads="1"/>
          </p:cNvPicPr>
          <p:nvPr/>
        </p:nvPicPr>
        <p:blipFill>
          <a:blip r:embed="rId4" cstate="print"/>
          <a:srcRect l="2081" t="1666" r="2081"/>
          <a:stretch>
            <a:fillRect/>
          </a:stretch>
        </p:blipFill>
        <p:spPr>
          <a:xfrm>
            <a:off x="467544" y="980728"/>
            <a:ext cx="1253041" cy="1565350"/>
          </a:xfrm>
          <a:prstGeom prst="rect">
            <a:avLst/>
          </a:prstGeom>
          <a:noFill/>
        </p:spPr>
      </p:pic>
      <p:pic>
        <p:nvPicPr>
          <p:cNvPr id="10" name="Object 1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980728"/>
            <a:ext cx="1636390" cy="111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PLLD_3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869160"/>
            <a:ext cx="2521793" cy="16840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4" descr="VR float ki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132856"/>
            <a:ext cx="1584176" cy="13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5724128" y="2276872"/>
            <a:ext cx="1564927" cy="1138064"/>
            <a:chOff x="215" y="652"/>
            <a:chExt cx="3217" cy="2226"/>
          </a:xfrm>
        </p:grpSpPr>
        <p:pic>
          <p:nvPicPr>
            <p:cNvPr id="14" name="Picture 5" descr="VR61010 305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3" y="1495"/>
              <a:ext cx="891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VR61010 306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27" y="1435"/>
              <a:ext cx="883" cy="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VR61010 306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20" y="785"/>
              <a:ext cx="929" cy="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15" y="652"/>
              <a:ext cx="3217" cy="22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18" name="Picture 2" descr="M:\Photo Library\Tank Monitoring\450scree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1582728" cy="111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1052736"/>
            <a:ext cx="1565275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EEECE1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2204864"/>
            <a:ext cx="1512168" cy="90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ject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2348880"/>
            <a:ext cx="908050" cy="8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ISOSS_PROB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563888" y="3861048"/>
            <a:ext cx="371624" cy="2793615"/>
          </a:xfrm>
          <a:prstGeom prst="rect">
            <a:avLst/>
          </a:prstGeom>
          <a:noFill/>
        </p:spPr>
      </p:pic>
      <p:pic>
        <p:nvPicPr>
          <p:cNvPr id="26" name="Picture 6" descr="ISOLPG_PROB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67944" y="3789040"/>
            <a:ext cx="805208" cy="2924944"/>
          </a:xfrm>
          <a:prstGeom prst="rect">
            <a:avLst/>
          </a:prstGeom>
          <a:noFill/>
        </p:spPr>
      </p:pic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611560" y="2852936"/>
            <a:ext cx="1584176" cy="1465337"/>
            <a:chOff x="6248400" y="1600200"/>
            <a:chExt cx="2371725" cy="1602517"/>
          </a:xfrm>
        </p:grpSpPr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248400" y="1600200"/>
              <a:ext cx="2371725" cy="1602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782074" y="2133245"/>
              <a:ext cx="1142965" cy="380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 Jacket STP </a:t>
            </a:r>
            <a:endParaRPr lang="th-TH" sz="3200" dirty="0"/>
          </a:p>
        </p:txBody>
      </p:sp>
      <p:pic>
        <p:nvPicPr>
          <p:cNvPr id="4" name="Picture 610" descr="STAFL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59"/>
            <a:ext cx="1584176" cy="174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555776" y="1196752"/>
          <a:ext cx="1297478" cy="1512168"/>
        </p:xfrm>
        <a:graphic>
          <a:graphicData uri="http://schemas.openxmlformats.org/presentationml/2006/ole">
            <p:oleObj spid="_x0000_s1026" name="Photo Editor Photo" r:id="rId4" imgW="3057143" imgH="3561905" progId="MSPhotoEd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84784"/>
            <a:ext cx="1773846" cy="101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412776"/>
            <a:ext cx="1159568" cy="110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Documents and Settings\schafern\My Documents\My Pictures\work\Red Jacket\New final.jpeg"/>
          <p:cNvPicPr>
            <a:picLocks noChangeAspect="1" noChangeArrowheads="1"/>
          </p:cNvPicPr>
          <p:nvPr/>
        </p:nvPicPr>
        <p:blipFill>
          <a:blip r:embed="rId7" cstate="print"/>
          <a:srcRect l="9235" r="11700" b="21565"/>
          <a:stretch>
            <a:fillRect/>
          </a:stretch>
        </p:blipFill>
        <p:spPr bwMode="auto">
          <a:xfrm>
            <a:off x="6300192" y="2636912"/>
            <a:ext cx="2232248" cy="14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10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356992"/>
            <a:ext cx="15335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Catlow </a:t>
            </a:r>
            <a:endParaRPr lang="th-TH" sz="3200" dirty="0"/>
          </a:p>
        </p:txBody>
      </p:sp>
      <p:pic>
        <p:nvPicPr>
          <p:cNvPr id="4" name="Picture 2" descr="http://catlow.com/wp-content/uploads/Elite-3_4-Automatic-Nozz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058524" cy="17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catlow.com/wp-content/uploads/Max-1-Autommatic-Nozz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1586688" cy="17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http://catlow.com/wp-content/uploads/ICVN-Vac-Assist-Automatic-Nozzl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496142" cy="15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atlow.com/wp-content/uploads/Value-90-1_1_2-Automatic-bulk-Fueling-Nozz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947737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atlow.com/wp-content/uploads/CF2000-Manual-Farm-Nozzl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881958" cy="127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catlow.com/wp-content/uploads/CM61-transparent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1026936" cy="15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catlow.com/wp-content/uploads/C86NT-3_4-Fail-Safe-Shear-Pin-Breakawa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792031" cy="15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catlow.com/wp-content/uploads/Cam-Twist-Magnetic-Breakaway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29200"/>
            <a:ext cx="754618" cy="14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catlow.com/wp-content/uploads/C860s-3_4-Fail-Safe-Snap-Back-Breakawa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01208"/>
            <a:ext cx="689214" cy="13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catlow.com/wp-content/uploads/MCSB100-webread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644547" cy="12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atlow.com/wp-content/uploads/Controller-SBS-Swivel-Breakawa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01208"/>
            <a:ext cx="600044" cy="11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atlow.com/wp-content/uploads/C720-Twister-Swive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947738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catlow.com/wp-content/uploads/Straight-Swivel-BW-medium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1487446" cy="17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Microsoft Photo Editor 3.0 Photo</vt:lpstr>
      <vt:lpstr>GVR logo</vt:lpstr>
      <vt:lpstr>Veeder Root </vt:lpstr>
      <vt:lpstr>Red Jacket STP </vt:lpstr>
      <vt:lpstr>Catlow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GVR logo</dc:title>
  <dc:creator>Power</dc:creator>
  <cp:lastModifiedBy>Power</cp:lastModifiedBy>
  <cp:revision>20</cp:revision>
  <dcterms:created xsi:type="dcterms:W3CDTF">2013-07-09T02:06:49Z</dcterms:created>
  <dcterms:modified xsi:type="dcterms:W3CDTF">2013-07-09T03:14:15Z</dcterms:modified>
</cp:coreProperties>
</file>